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61" r:id="rId2"/>
    <p:sldId id="257" r:id="rId3"/>
    <p:sldId id="259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D3903-CE68-4DEC-9AFA-6F15BF2DADE9}" type="datetimeFigureOut">
              <a:rPr lang="es-ES" smtClean="0"/>
              <a:t>22/10/2024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E1008-EE14-412F-8247-38FCE15216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356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02C328-F5AC-652B-2584-C03D141D16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3515B3-AA5D-5DBE-602F-54A81F0CE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5CE79F-8CF4-9B5D-6D46-FB8C2DFFF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5F44B2-EA98-4B1A-AEA0-809DE9F09AA0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Marcador de pie de página 4">
            <a:extLst>
              <a:ext uri="{FF2B5EF4-FFF2-40B4-BE49-F238E27FC236}">
                <a16:creationId xmlns:a16="http://schemas.microsoft.com/office/drawing/2014/main" id="{F947DCB7-1141-0D4E-F27B-426978876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1st INTERNATIONAL CONFERENCE ON DIGITAL SKILLS AND IT PROFESSIONALISM</a:t>
            </a:r>
          </a:p>
          <a:p>
            <a:r>
              <a:rPr lang="en-US" dirty="0"/>
              <a:t>ICODSIP 2024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26125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01CDE-CBBE-FED7-A3B5-F4F46B0D3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D814909-4304-61B0-3655-BBEC3F560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FC7A9B-5F4B-904C-F111-79156D8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5F44B2-EA98-4B1A-AEA0-809DE9F09AA0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Marcador de pie de página 4">
            <a:extLst>
              <a:ext uri="{FF2B5EF4-FFF2-40B4-BE49-F238E27FC236}">
                <a16:creationId xmlns:a16="http://schemas.microsoft.com/office/drawing/2014/main" id="{31189063-722F-7B68-2BF7-E8BC7AAF3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1st INTERNATIONAL CONFERENCE ON DIGITAL SKILLS AND IT PROFESSIONALISM</a:t>
            </a:r>
          </a:p>
          <a:p>
            <a:r>
              <a:rPr lang="en-US" dirty="0"/>
              <a:t>ICODSIP 2024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752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2C248B6-00DD-24CA-6C3B-B4B43A6FA6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D8656D-3C98-0D22-F9C1-AE67D3F77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A7A8B2-D28B-FCFA-D3EB-0E6E76639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5F44B2-EA98-4B1A-AEA0-809DE9F09AA0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Marcador de pie de página 4">
            <a:extLst>
              <a:ext uri="{FF2B5EF4-FFF2-40B4-BE49-F238E27FC236}">
                <a16:creationId xmlns:a16="http://schemas.microsoft.com/office/drawing/2014/main" id="{5D1E2CB1-D83C-4DF6-ED5D-9D02C1DB6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1st INTERNATIONAL CONFERENCE ON DIGITAL SKILLS AND IT PROFESSIONALISM</a:t>
            </a:r>
          </a:p>
          <a:p>
            <a:r>
              <a:rPr lang="en-US" dirty="0"/>
              <a:t>ICODSIP 2024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6986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3F651D-C99E-9660-A7AC-16A23C600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EB4F93-97AA-24E0-CCFA-D3593EDE9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D29551-1CA1-433E-B772-44490F6BD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1st INTERNATIONAL CONFERENCE ON DIGITAL SKILLS AND IT PROFESSIONALISM</a:t>
            </a:r>
          </a:p>
          <a:p>
            <a:r>
              <a:rPr lang="en-US" dirty="0"/>
              <a:t>ICODSIP 2024</a:t>
            </a:r>
          </a:p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90B2FD-A2C1-63C1-C7AB-8EDFBEAE8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5F44B2-EA98-4B1A-AEA0-809DE9F09AA0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7FE0008-AA10-E5E6-7C9F-60BAA2EEE599}"/>
              </a:ext>
            </a:extLst>
          </p:cNvPr>
          <p:cNvSpPr/>
          <p:nvPr userDrawn="1"/>
        </p:nvSpPr>
        <p:spPr>
          <a:xfrm>
            <a:off x="0" y="0"/>
            <a:ext cx="12192000" cy="23018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932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2DF41D-62F8-41F9-B43F-D443005E5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26380F-8D8F-B72C-B49D-02C1C489E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404074-E94D-4129-E0AF-61ABEE8FA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5F44B2-EA98-4B1A-AEA0-809DE9F09AA0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Marcador de pie de página 4">
            <a:extLst>
              <a:ext uri="{FF2B5EF4-FFF2-40B4-BE49-F238E27FC236}">
                <a16:creationId xmlns:a16="http://schemas.microsoft.com/office/drawing/2014/main" id="{5D0E0EE4-7082-BD4E-812A-1AD97B1B9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1st INTERNATIONAL CONFERENCE ON DIGITAL SKILLS AND IT PROFESSIONALISM</a:t>
            </a:r>
          </a:p>
          <a:p>
            <a:r>
              <a:rPr lang="en-US" dirty="0"/>
              <a:t>ICODSIP 2024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289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E53F59-1AB9-1A69-5556-7DECC139C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5C9F49-86EE-60D7-A7A9-DF52D4D290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90A6E2-F386-CEA3-CCFD-D324FD84C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F5DF4B-FEC3-29A7-9902-28B1C5C5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5F44B2-EA98-4B1A-AEA0-809DE9F09AA0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6D608DA7-2AD4-81F0-0368-713EA9A0C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1st INTERNATIONAL CONFERENCE ON DIGITAL SKILLS AND IT PROFESSIONALISM</a:t>
            </a:r>
          </a:p>
          <a:p>
            <a:r>
              <a:rPr lang="en-US" dirty="0"/>
              <a:t>ICODSIP 2024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028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17E4FC-5708-512B-5D4F-2D45A64A3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372FF1-9B89-23C4-FE1C-A057D37FE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79876C-A29B-5920-FE37-D28370003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B3B3647-E7F4-8562-9E3E-AA424593FC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893EDEF-CA34-A335-1AE6-D414E20E03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CDB1BCE-B501-C60C-1D1E-1E19DB414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5F44B2-EA98-4B1A-AEA0-809DE9F09AA0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Marcador de pie de página 4">
            <a:extLst>
              <a:ext uri="{FF2B5EF4-FFF2-40B4-BE49-F238E27FC236}">
                <a16:creationId xmlns:a16="http://schemas.microsoft.com/office/drawing/2014/main" id="{9F05D155-B95F-3026-0F5C-6639093F9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1st INTERNATIONAL CONFERENCE ON DIGITAL SKILLS AND IT PROFESSIONALISM</a:t>
            </a:r>
          </a:p>
          <a:p>
            <a:r>
              <a:rPr lang="en-US" dirty="0"/>
              <a:t>ICODSIP 2024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337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747044-BB07-FAF5-15A3-A0ACB72CD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F7AFBE4-5374-64A1-D30B-530D3EBCD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5F44B2-EA98-4B1A-AEA0-809DE9F09AA0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16F3106C-6402-9B95-2CFD-5640CF798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1st INTERNATIONAL CONFERENCE ON DIGITAL SKILLS AND IT PROFESSIONALISM</a:t>
            </a:r>
          </a:p>
          <a:p>
            <a:r>
              <a:rPr lang="en-US" dirty="0"/>
              <a:t>ICODSIP 2024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54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5A5868-7D40-049B-30AE-807753B8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5F44B2-EA98-4B1A-AEA0-809DE9F09AA0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178B3D-5DE9-123B-C51D-9C137EFAA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1st INTERNATIONAL CONFERENCE ON DIGITAL SKILLS AND IT PROFESSIONALISM</a:t>
            </a:r>
          </a:p>
          <a:p>
            <a:r>
              <a:rPr lang="en-US" dirty="0"/>
              <a:t>ICODSIP 2024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454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21287C-F608-99C0-5FBF-8928EE9A7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4F808-6D7D-43EA-AB8C-807D2528D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3D9B2A-4199-B222-3711-8EA172D0A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04CF19-D3E9-C0D7-D833-D6BCAD5F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5F44B2-EA98-4B1A-AEA0-809DE9F09AA0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93AA52A8-EC24-134B-9AC3-B94561939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1st INTERNATIONAL CONFERENCE ON DIGITAL SKILLS AND IT PROFESSIONALISM</a:t>
            </a:r>
          </a:p>
          <a:p>
            <a:r>
              <a:rPr lang="en-US" dirty="0"/>
              <a:t>ICODSIP 2024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940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F2B399-5955-1E60-8042-1A4D166E9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9AF89B9-EF13-514A-BF6A-2754F6F312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8C5640-9118-0D42-7B48-61971FF06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ABFF82-91CF-F1F7-DCA6-BA26DD2A7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5F44B2-EA98-4B1A-AEA0-809DE9F09AA0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922B4E59-6ECF-70DD-9061-C922E5DFD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1st INTERNATIONAL CONFERENCE ON DIGITAL SKILLS AND IT PROFESSIONALISM</a:t>
            </a:r>
          </a:p>
          <a:p>
            <a:r>
              <a:rPr lang="en-US" dirty="0"/>
              <a:t>ICODSIP 2024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013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ECA5734-05BF-AD27-079E-792BFC01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CF17EC-5C07-FF8E-4733-2B3713215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F7CE3C5-4E1F-A213-FDAD-887C7FF551FE}"/>
              </a:ext>
            </a:extLst>
          </p:cNvPr>
          <p:cNvSpPr/>
          <p:nvPr userDrawn="1"/>
        </p:nvSpPr>
        <p:spPr>
          <a:xfrm>
            <a:off x="0" y="0"/>
            <a:ext cx="12192000" cy="23018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08C85BC-9394-0752-47AE-0653C477A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2060"/>
                </a:solidFill>
              </a:defRPr>
            </a:lvl1pPr>
          </a:lstStyle>
          <a:p>
            <a:r>
              <a:rPr lang="en-US"/>
              <a:t>1st INTERNATIONAL CONFERENCE ON DIGITAL SKILLS AND IT PROFESSIONALISM ICODSIP 2024 </a:t>
            </a:r>
            <a:endParaRPr lang="en-U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7718B0C-C2F1-7AD4-DA42-C547223751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305FAA-087F-4D4E-99DF-0964ACA131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772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FA0D1256-D211-AC78-8CC5-25D26BD8E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48753"/>
            <a:ext cx="9144000" cy="1161210"/>
          </a:xfrm>
        </p:spPr>
        <p:txBody>
          <a:bodyPr>
            <a:normAutofit/>
          </a:bodyPr>
          <a:lstStyle/>
          <a:p>
            <a:r>
              <a:rPr lang="en-GB" sz="3600" dirty="0"/>
              <a:t>Contribution title</a:t>
            </a:r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75EFDBDF-AC9E-834B-86EB-1A48E612D4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17575"/>
            <a:ext cx="9144000" cy="623047"/>
          </a:xfrm>
        </p:spPr>
        <p:txBody>
          <a:bodyPr/>
          <a:lstStyle/>
          <a:p>
            <a:r>
              <a:rPr lang="en-GB" dirty="0"/>
              <a:t>Authors</a:t>
            </a:r>
          </a:p>
        </p:txBody>
      </p:sp>
      <p:pic>
        <p:nvPicPr>
          <p:cNvPr id="2" name="Imagen 1" descr="Forma&#10;&#10;Descripción generada automáticamente con confianza baja">
            <a:extLst>
              <a:ext uri="{FF2B5EF4-FFF2-40B4-BE49-F238E27FC236}">
                <a16:creationId xmlns:a16="http://schemas.microsoft.com/office/drawing/2014/main" id="{30CAED3F-F410-3659-DFC1-E3C64CAD2D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9" t="7373" r="492" b="4970"/>
          <a:stretch/>
        </p:blipFill>
        <p:spPr bwMode="auto">
          <a:xfrm>
            <a:off x="-635" y="242748"/>
            <a:ext cx="10668635" cy="12382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riángulo rectángulo 2">
            <a:extLst>
              <a:ext uri="{FF2B5EF4-FFF2-40B4-BE49-F238E27FC236}">
                <a16:creationId xmlns:a16="http://schemas.microsoft.com/office/drawing/2014/main" id="{FFF19D7E-F10C-53A2-9AD5-162AD58564BC}"/>
              </a:ext>
            </a:extLst>
          </p:cNvPr>
          <p:cNvSpPr/>
          <p:nvPr/>
        </p:nvSpPr>
        <p:spPr>
          <a:xfrm flipH="1">
            <a:off x="9036423" y="5495081"/>
            <a:ext cx="3155577" cy="1362919"/>
          </a:xfrm>
          <a:prstGeom prst="rt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9606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437F2-8934-65B9-FBB1-A0E87578D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1E8FC0-818D-9CC5-AB9E-23067A807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3312349-555E-DBA4-745A-55B10217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INTERNATIONAL CONFERENCE ON DIGITAL SKILLS AND IT PROFESSIONALISM</a:t>
            </a:r>
          </a:p>
          <a:p>
            <a:r>
              <a:rPr lang="en-US"/>
              <a:t>ICODSIP 2024</a:t>
            </a:r>
          </a:p>
          <a:p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5A4CF1C-48F6-6655-0147-A0CB1250C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4B2-EA98-4B1A-AEA0-809DE9F09AA0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282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FA0D1256-D211-AC78-8CC5-25D26BD8E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48753"/>
            <a:ext cx="9144000" cy="1161210"/>
          </a:xfrm>
        </p:spPr>
        <p:txBody>
          <a:bodyPr>
            <a:normAutofit/>
          </a:bodyPr>
          <a:lstStyle/>
          <a:p>
            <a:r>
              <a:rPr lang="en-GB" sz="3600" dirty="0"/>
              <a:t>Contribution title</a:t>
            </a:r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75EFDBDF-AC9E-834B-86EB-1A48E612D4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17575"/>
            <a:ext cx="9144000" cy="623047"/>
          </a:xfrm>
        </p:spPr>
        <p:txBody>
          <a:bodyPr/>
          <a:lstStyle/>
          <a:p>
            <a:r>
              <a:rPr lang="en-GB" dirty="0"/>
              <a:t>Authors</a:t>
            </a:r>
          </a:p>
        </p:txBody>
      </p:sp>
      <p:pic>
        <p:nvPicPr>
          <p:cNvPr id="2" name="Imagen 1" descr="Forma&#10;&#10;Descripción generada automáticamente con confianza baja">
            <a:extLst>
              <a:ext uri="{FF2B5EF4-FFF2-40B4-BE49-F238E27FC236}">
                <a16:creationId xmlns:a16="http://schemas.microsoft.com/office/drawing/2014/main" id="{30CAED3F-F410-3659-DFC1-E3C64CAD2D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9" t="7373" r="492" b="4970"/>
          <a:stretch/>
        </p:blipFill>
        <p:spPr bwMode="auto">
          <a:xfrm>
            <a:off x="-635" y="242748"/>
            <a:ext cx="10668635" cy="12382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riángulo rectángulo 2">
            <a:extLst>
              <a:ext uri="{FF2B5EF4-FFF2-40B4-BE49-F238E27FC236}">
                <a16:creationId xmlns:a16="http://schemas.microsoft.com/office/drawing/2014/main" id="{FFF19D7E-F10C-53A2-9AD5-162AD58564BC}"/>
              </a:ext>
            </a:extLst>
          </p:cNvPr>
          <p:cNvSpPr/>
          <p:nvPr/>
        </p:nvSpPr>
        <p:spPr>
          <a:xfrm flipH="1">
            <a:off x="9036423" y="5495081"/>
            <a:ext cx="3155577" cy="1362919"/>
          </a:xfrm>
          <a:prstGeom prst="rt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94248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</Words>
  <Application>Microsoft Office PowerPoint</Application>
  <PresentationFormat>Panorámica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de Office</vt:lpstr>
      <vt:lpstr>Contribution title</vt:lpstr>
      <vt:lpstr>Presentación de PowerPoint</vt:lpstr>
      <vt:lpstr>Contribution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Pospelova Vera</dc:creator>
  <cp:lastModifiedBy>Pospelova Vera</cp:lastModifiedBy>
  <cp:revision>8</cp:revision>
  <dcterms:created xsi:type="dcterms:W3CDTF">2024-10-22T08:32:03Z</dcterms:created>
  <dcterms:modified xsi:type="dcterms:W3CDTF">2024-10-22T08:55:09Z</dcterms:modified>
</cp:coreProperties>
</file>